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47" r:id="rId3"/>
    <p:sldId id="646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702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704" r:id="rId30"/>
    <p:sldId id="70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3" autoAdjust="0"/>
    <p:restoredTop sz="91438" autoAdjust="0"/>
  </p:normalViewPr>
  <p:slideViewPr>
    <p:cSldViewPr>
      <p:cViewPr varScale="1">
        <p:scale>
          <a:sx n="70" d="100"/>
          <a:sy n="70" d="100"/>
        </p:scale>
        <p:origin x="10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72611" y="19168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>
                <a:latin typeface="나눔바른고딕OTF Bold" charset="-127"/>
                <a:ea typeface="나눔바른고딕OTF Bold" charset="-127"/>
              </a:rPr>
              <a:t>Image Detection Methods</a:t>
            </a:r>
          </a:p>
          <a:p>
            <a:pPr algn="ctr"/>
            <a:r>
              <a:rPr lang="en-US" altLang="ko-KR" sz="4800" dirty="0">
                <a:latin typeface="나눔바른고딕OTF Bold" charset="-127"/>
                <a:ea typeface="나눔바른고딕OTF Bold" charset="-127"/>
              </a:rPr>
              <a:t>(R-CNN siblings)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5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6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8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3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708"/>
            <a:ext cx="9144000" cy="3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err="1">
                <a:latin typeface="나눔바른고딕OTF Bold" charset="-127"/>
                <a:ea typeface="나눔바른고딕OTF Bold" charset="-127"/>
              </a:rPr>
              <a:t>SPPnet</a:t>
            </a:r>
            <a:endParaRPr lang="en-US" altLang="ko-KR" sz="66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1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11560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>
                <a:latin typeface="나눔바른고딕OTF Bold" charset="-127"/>
                <a:ea typeface="나눔바른고딕OTF Bold" charset="-127"/>
              </a:rPr>
              <a:t>R-CNN</a:t>
            </a:r>
          </a:p>
        </p:txBody>
      </p:sp>
    </p:spTree>
    <p:extLst>
      <p:ext uri="{BB962C8B-B14F-4D97-AF65-F5344CB8AC3E}">
        <p14:creationId xmlns:p14="http://schemas.microsoft.com/office/powerpoint/2010/main" val="82160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2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2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1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48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1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4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7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32019"/>
            <a:ext cx="8496300" cy="5236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3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32110"/>
            <a:ext cx="8496300" cy="383671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1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7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33161</TotalTime>
  <Words>55</Words>
  <Application>Microsoft Office PowerPoint</Application>
  <PresentationFormat>화면 슬라이드 쇼(4:3)</PresentationFormat>
  <Paragraphs>37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Meiryo UI</vt:lpstr>
      <vt:lpstr>NanumBarunGothicOTF</vt:lpstr>
      <vt:lpstr>나눔바른고딕OTF Bold</vt:lpstr>
      <vt:lpstr>휴먼둥근헤드라인</vt:lpstr>
      <vt:lpstr>Arial</vt:lpstr>
      <vt:lpstr>Garamond</vt:lpstr>
      <vt:lpstr>Office 테마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1118</cp:revision>
  <dcterms:created xsi:type="dcterms:W3CDTF">2010-03-17T18:05:41Z</dcterms:created>
  <dcterms:modified xsi:type="dcterms:W3CDTF">2020-03-27T07:04:12Z</dcterms:modified>
</cp:coreProperties>
</file>